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56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8A75-FCC0-4736-8F2B-9FBE7EA7D1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F523-E976-41FA-AB9E-EA36EB0A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 </a:t>
            </a:r>
            <a:r>
              <a:rPr lang="en-US" dirty="0" err="1" smtClean="0"/>
              <a:t>Asarah</a:t>
            </a:r>
            <a:r>
              <a:rPr lang="en-US" dirty="0" smtClean="0"/>
              <a:t> </a:t>
            </a:r>
            <a:r>
              <a:rPr lang="en-US" dirty="0" err="1" smtClean="0"/>
              <a:t>BeTeves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547" y="2362200"/>
            <a:ext cx="74569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Rabbi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Yudkowsky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Grade 4</a:t>
            </a: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Providence Hebrew Day School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Asarah</a:t>
            </a:r>
            <a:r>
              <a:rPr lang="en-US" dirty="0" smtClean="0"/>
              <a:t> </a:t>
            </a:r>
            <a:r>
              <a:rPr lang="en-US" dirty="0" err="1" smtClean="0"/>
              <a:t>BeTeves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project is meant to make the loss of the </a:t>
            </a:r>
            <a:r>
              <a:rPr lang="en-US" dirty="0" err="1" smtClean="0"/>
              <a:t>Beis</a:t>
            </a:r>
            <a:r>
              <a:rPr lang="en-US" dirty="0" smtClean="0"/>
              <a:t> </a:t>
            </a:r>
            <a:r>
              <a:rPr lang="en-US" dirty="0" err="1" smtClean="0"/>
              <a:t>Hamikdash</a:t>
            </a:r>
            <a:r>
              <a:rPr lang="en-US" dirty="0" smtClean="0"/>
              <a:t> more tangible</a:t>
            </a:r>
          </a:p>
          <a:p>
            <a:r>
              <a:rPr lang="en-US" dirty="0" smtClean="0"/>
              <a:t>Begin with a focus of what the Bais </a:t>
            </a:r>
            <a:r>
              <a:rPr lang="en-US" dirty="0" err="1" smtClean="0"/>
              <a:t>Hamikdash</a:t>
            </a:r>
            <a:r>
              <a:rPr lang="en-US" dirty="0" smtClean="0"/>
              <a:t> meant as a center for </a:t>
            </a:r>
            <a:r>
              <a:rPr lang="en-US" dirty="0" err="1" smtClean="0"/>
              <a:t>Yidden</a:t>
            </a:r>
            <a:r>
              <a:rPr lang="en-US" dirty="0" smtClean="0"/>
              <a:t> especially during Yom Tov! </a:t>
            </a:r>
          </a:p>
          <a:p>
            <a:r>
              <a:rPr lang="en-US" dirty="0" smtClean="0"/>
              <a:t>Idea that it was a focus of </a:t>
            </a:r>
            <a:r>
              <a:rPr lang="en-US" dirty="0" err="1" smtClean="0"/>
              <a:t>Yiras</a:t>
            </a:r>
            <a:r>
              <a:rPr lang="en-US" dirty="0" smtClean="0"/>
              <a:t> </a:t>
            </a:r>
            <a:r>
              <a:rPr lang="en-US" dirty="0" err="1" smtClean="0"/>
              <a:t>Shomayim</a:t>
            </a:r>
            <a:endParaRPr lang="en-US" dirty="0" smtClean="0"/>
          </a:p>
          <a:p>
            <a:r>
              <a:rPr lang="en-US" dirty="0" smtClean="0"/>
              <a:t>Also with its </a:t>
            </a:r>
            <a:r>
              <a:rPr lang="en-US" dirty="0" err="1" smtClean="0"/>
              <a:t>churban</a:t>
            </a:r>
            <a:r>
              <a:rPr lang="en-US" dirty="0" smtClean="0"/>
              <a:t> we have no </a:t>
            </a:r>
            <a:r>
              <a:rPr lang="en-US" dirty="0" err="1" smtClean="0"/>
              <a:t>Melech</a:t>
            </a:r>
            <a:endParaRPr lang="en-US" dirty="0" smtClean="0"/>
          </a:p>
          <a:p>
            <a:r>
              <a:rPr lang="en-US" dirty="0" smtClean="0"/>
              <a:t>Discuss what a </a:t>
            </a:r>
            <a:r>
              <a:rPr lang="en-US" dirty="0" err="1" smtClean="0"/>
              <a:t>Yiddeshe</a:t>
            </a:r>
            <a:r>
              <a:rPr lang="en-US" dirty="0" smtClean="0"/>
              <a:t> king is like Dovid who said “See </a:t>
            </a:r>
            <a:r>
              <a:rPr lang="en-US" dirty="0" err="1" smtClean="0"/>
              <a:t>Hashem</a:t>
            </a:r>
            <a:r>
              <a:rPr lang="en-US" dirty="0" smtClean="0"/>
              <a:t> how I am different…” </a:t>
            </a:r>
            <a:r>
              <a:rPr lang="en-US" dirty="0" err="1" smtClean="0"/>
              <a:t>Berachos</a:t>
            </a:r>
            <a:endParaRPr lang="en-US" dirty="0" smtClean="0"/>
          </a:p>
          <a:p>
            <a:r>
              <a:rPr lang="en-US" dirty="0" smtClean="0"/>
              <a:t>Discuss the </a:t>
            </a:r>
            <a:r>
              <a:rPr lang="en-US" dirty="0" err="1" smtClean="0"/>
              <a:t>Lishchas</a:t>
            </a:r>
            <a:r>
              <a:rPr lang="en-US" dirty="0" smtClean="0"/>
              <a:t> </a:t>
            </a:r>
            <a:r>
              <a:rPr lang="en-US" dirty="0" err="1" smtClean="0"/>
              <a:t>Hagazis</a:t>
            </a:r>
            <a:r>
              <a:rPr lang="en-US" dirty="0" smtClean="0"/>
              <a:t> that had the Sanhedrin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Machlokes</a:t>
            </a:r>
            <a:r>
              <a:rPr lang="en-US" dirty="0" smtClean="0"/>
              <a:t> with the Sanhedrin and the idea of </a:t>
            </a:r>
            <a:r>
              <a:rPr lang="en-US" dirty="0" err="1" smtClean="0"/>
              <a:t>Zakain</a:t>
            </a:r>
            <a:r>
              <a:rPr lang="en-US" dirty="0" smtClean="0"/>
              <a:t> </a:t>
            </a:r>
            <a:r>
              <a:rPr lang="en-US" dirty="0" err="1" smtClean="0"/>
              <a:t>Mamrei</a:t>
            </a:r>
            <a:endParaRPr lang="en-US" dirty="0" smtClean="0"/>
          </a:p>
          <a:p>
            <a:r>
              <a:rPr lang="en-US" dirty="0" smtClean="0"/>
              <a:t>With the </a:t>
            </a:r>
            <a:r>
              <a:rPr lang="en-US" dirty="0" err="1" smtClean="0"/>
              <a:t>churban</a:t>
            </a:r>
            <a:r>
              <a:rPr lang="en-US" dirty="0" smtClean="0"/>
              <a:t> there is no Sanhedrin</a:t>
            </a:r>
          </a:p>
          <a:p>
            <a:r>
              <a:rPr lang="en-US" dirty="0" smtClean="0"/>
              <a:t>The project has us “rebuild” the Bais </a:t>
            </a:r>
            <a:r>
              <a:rPr lang="en-US" dirty="0" err="1" smtClean="0"/>
              <a:t>Hamikdash</a:t>
            </a:r>
            <a:r>
              <a:rPr lang="en-US" dirty="0" smtClean="0"/>
              <a:t> in 3-D</a:t>
            </a:r>
          </a:p>
          <a:p>
            <a:r>
              <a:rPr lang="en-US" dirty="0" smtClean="0"/>
              <a:t>The crown remembers </a:t>
            </a:r>
            <a:r>
              <a:rPr lang="en-US" dirty="0" err="1" smtClean="0"/>
              <a:t>Malchus</a:t>
            </a:r>
            <a:endParaRPr lang="en-US" dirty="0" smtClean="0"/>
          </a:p>
          <a:p>
            <a:r>
              <a:rPr lang="en-US" dirty="0" smtClean="0"/>
              <a:t>The Torah and </a:t>
            </a:r>
            <a:r>
              <a:rPr lang="en-US" dirty="0" err="1" smtClean="0"/>
              <a:t>Mirrer</a:t>
            </a:r>
            <a:r>
              <a:rPr lang="en-US" dirty="0" smtClean="0"/>
              <a:t> Rosh </a:t>
            </a:r>
            <a:r>
              <a:rPr lang="en-US" dirty="0" err="1" smtClean="0"/>
              <a:t>Hayeshiva</a:t>
            </a:r>
            <a:r>
              <a:rPr lang="en-US" dirty="0" smtClean="0"/>
              <a:t> represents the Sanhedrin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Cut out pictures on pages 3-6</a:t>
            </a:r>
          </a:p>
          <a:p>
            <a:r>
              <a:rPr lang="en-US" sz="2200" dirty="0" smtClean="0"/>
              <a:t>Trim so excess is removed</a:t>
            </a:r>
          </a:p>
          <a:p>
            <a:r>
              <a:rPr lang="en-US" sz="2200" dirty="0" smtClean="0"/>
              <a:t>Number the back of each using the number next to the picture</a:t>
            </a:r>
          </a:p>
          <a:p>
            <a:r>
              <a:rPr lang="en-US" sz="2200" dirty="0" smtClean="0"/>
              <a:t>Place the papers on card stock or card board to see how to place when glued</a:t>
            </a:r>
          </a:p>
          <a:p>
            <a:r>
              <a:rPr lang="en-US" sz="2200" dirty="0" smtClean="0"/>
              <a:t>You can use a shoe box to make it fancier</a:t>
            </a:r>
          </a:p>
          <a:p>
            <a:r>
              <a:rPr lang="en-US" sz="2200" dirty="0" smtClean="0"/>
              <a:t>Use glue stick and glue 1 and 2 in their spots</a:t>
            </a:r>
          </a:p>
          <a:p>
            <a:r>
              <a:rPr lang="en-US" sz="2200" dirty="0" smtClean="0"/>
              <a:t>Using puffy dots carefully match 3 to picture 1 and glue in place</a:t>
            </a:r>
          </a:p>
          <a:p>
            <a:r>
              <a:rPr lang="en-US" sz="2200" dirty="0" smtClean="0"/>
              <a:t>Repeat for piece 4</a:t>
            </a:r>
          </a:p>
          <a:p>
            <a:r>
              <a:rPr lang="en-US" sz="2200" dirty="0" smtClean="0"/>
              <a:t>Using a thicker puffy dot or two puffy dots position and glue piece 5</a:t>
            </a:r>
          </a:p>
          <a:p>
            <a:r>
              <a:rPr lang="en-US" sz="2200" dirty="0" smtClean="0"/>
              <a:t>Let the student choose which crown (piece 6) they wish to us and use more puffy dots to attach anywhere</a:t>
            </a:r>
          </a:p>
          <a:p>
            <a:r>
              <a:rPr lang="en-US" sz="2200" dirty="0" smtClean="0"/>
              <a:t>Attach piece 7 in the same way as 6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" y="0"/>
            <a:ext cx="924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farm5.staticflickr.com/4037/4571307570_85e4a5db4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3729">
            <a:off x="571500" y="609600"/>
            <a:ext cx="1295400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yeshivaworld.com/wp-content/uploads/2007/10/YW-MIR-HST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168">
            <a:off x="7360583" y="753664"/>
            <a:ext cx="1038225" cy="15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01450" cy="462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286125" cy="35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28200" y="51889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8796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" y="3276600"/>
            <a:ext cx="902609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2133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8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4495800" cy="46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farm5.staticflickr.com/4037/4571307570_85e4a5db4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880369" cy="12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6338" y="45980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5722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2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83920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http://www.theyeshivaworld.com/wp-content/uploads/2007/10/YW-MIR-HST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6214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thebestcrowns.com/SA-304_2B%20crow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4138" y="51889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044" y="4771935"/>
            <a:ext cx="22322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cut the white or leave it</a:t>
            </a:r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9862" y="18573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9722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3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Project for Asarah BeTeves</vt:lpstr>
      <vt:lpstr>Asarah BeTeves</vt:lpstr>
      <vt:lpstr>How to do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9</cp:revision>
  <dcterms:created xsi:type="dcterms:W3CDTF">2012-01-04T06:05:10Z</dcterms:created>
  <dcterms:modified xsi:type="dcterms:W3CDTF">2012-01-13T04:42:33Z</dcterms:modified>
</cp:coreProperties>
</file>